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3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A3485-8285-4087-A9EB-1D21DEB67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51F33C-49A9-48AB-8AB4-DC1D15DD1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530236-5402-4354-9C4E-BE777FFF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6C64E-A35B-4B28-B220-86725042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6F3FE7-63B6-447C-9362-C55F0D47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74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ADC4F-835C-48F9-9CBA-F6E8A72C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F7362A-7EC5-4BCD-BE93-54AB0B605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B40FBF-011F-42F8-A20F-A490735A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94FBE-5D2E-43E9-A6FD-E4698FFF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4FEDB2-F079-4B93-A183-0EBE426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87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6BCCA3-990D-4646-B30B-3F085BA2F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7726C6-7039-4849-9731-853672D21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211A54-B611-4D19-BB7E-1801EC62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7EA172-242D-4397-959C-27900665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7996AB-6A24-4739-BF27-7CB905CC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19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7DE06-0C2B-4795-908A-D949F2D7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CB0601-6794-4030-A691-D1873F235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88B1BD-51F6-4A19-AD76-602037C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9E311E-6475-4AA4-ACFE-FCCDF8E6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BE580F-EFB4-4C9D-92F5-B77E6E2E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2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625C1-8EF1-42AF-A363-00851DB8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8DD749-BFDA-44DB-9F74-7DD9AA566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22A1A1-8D1F-4382-A606-2DA3C674B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27DF8-B6A0-493A-8B5C-8AB90B3D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B466A8-7D46-4FF6-8B4A-7B025FB2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53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6BD27E-05CA-4076-88C9-1B1510D0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D9FAA6-6FF9-4E37-A6D0-929C4DF03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66F5C4-15B0-49EB-8D77-FB06FB742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42BC53-B531-49E3-BE76-FE23DAEA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952E0B-39DC-41DE-8836-FD490479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85391A-1852-4EA6-981D-9CED140E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63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AEFC00-7B43-4486-BA4B-496F449A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B65B3A-2E8E-41AB-8F48-8820793D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A510B4-3FD9-4114-8D6A-F45DE1664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42FEA3-AEF5-4CE0-9E5E-B0FE3A52A5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5320A4-6DEF-43FA-997C-677104FD5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4BE1D6-DF5F-4200-92F6-47F1B800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56563F-897A-45C1-8E1A-FBB2A2BD5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6C19B1F-C420-4AE6-B09E-6F4023C6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49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7DB78-432C-4E22-B93A-04BE77986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E60E0B-238F-45BA-8E32-A708D6BF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6344D8-8675-4300-A980-975580B8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51E4FD4-8EE2-4628-873C-25F53D8D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59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EA63D13-BA5C-45CC-9F0B-82BB1673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2E21F8-59F2-4639-B9FD-2A1666B6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713B0F-979F-4B97-941A-019319D9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21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46F24-B52A-4ADC-84A2-4D99114F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D6092-5258-45B2-9E61-1FB378E60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25BD30-1E54-419A-BED0-B5F52C9DF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033348-999D-4CAE-ABA6-307B7B8C6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DCA155-DE86-4FB8-9E3F-8C023DBB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C0113F-99E9-427F-9F3C-651703D2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1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9E3C94-0143-4AD0-BF0F-D418E138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5A8CF04-972B-4DA4-A69B-C2103789EE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01165A-44BB-4247-9735-0B573754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FD2F58-EE9E-4DAC-B81F-3454CE39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22CA60-9901-48CB-8BCA-E337C1A3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965D5D-11CC-4426-8740-2A87607C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64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A996A46-DFB6-4770-9FCA-AF8679EC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000CAE-797C-449A-8B64-0BBE21E6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076CB5-61F6-4A20-9BD9-9D77C4E68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8CD2B-459E-4071-B9E0-DC1E765B8F3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4469D-3F35-444A-868D-D0EFA7E77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74FFD1-093E-4DDF-846E-CCA091F42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5E11-E67E-44B3-8D3F-1084C1E94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91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0E1262A-173B-4B72-876E-55584EF80553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347" y="973347"/>
            <a:ext cx="4911306" cy="4911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phique 10" descr="Globe terrestre : Europe et Afrique">
            <a:extLst>
              <a:ext uri="{FF2B5EF4-FFF2-40B4-BE49-F238E27FC236}">
                <a16:creationId xmlns:a16="http://schemas.microsoft.com/office/drawing/2014/main" id="{1AC83E13-48AD-40D8-9AAB-60BCD8B77531}"/>
              </a:ext>
            </a:extLst>
          </p:cNvPr>
          <p:cNvPicPr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35591" y="2744639"/>
            <a:ext cx="1610264" cy="161026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7B985C7-A202-4312-A9AC-0B59246C8147}"/>
              </a:ext>
            </a:extLst>
          </p:cNvPr>
          <p:cNvSpPr txBox="1"/>
          <p:nvPr/>
        </p:nvSpPr>
        <p:spPr>
          <a:xfrm>
            <a:off x="8034068" y="2231366"/>
            <a:ext cx="1840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1. </a:t>
            </a:r>
          </a:p>
          <a:p>
            <a:pPr algn="ctr"/>
            <a:r>
              <a:rPr lang="fr-FR" dirty="0">
                <a:latin typeface="Arial Black" panose="020B0A04020102020204" pitchFamily="34" charset="0"/>
              </a:rPr>
              <a:t>MIEUX PRODUIRE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7C02178-74A7-4389-9CD2-2C8CE53C6D11}"/>
              </a:ext>
            </a:extLst>
          </p:cNvPr>
          <p:cNvSpPr txBox="1"/>
          <p:nvPr/>
        </p:nvSpPr>
        <p:spPr>
          <a:xfrm>
            <a:off x="4261446" y="5664530"/>
            <a:ext cx="358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2. </a:t>
            </a:r>
          </a:p>
          <a:p>
            <a:pPr algn="ctr"/>
            <a:r>
              <a:rPr lang="fr-FR" dirty="0">
                <a:latin typeface="Arial Black" panose="020B0A04020102020204" pitchFamily="34" charset="0"/>
              </a:rPr>
              <a:t>MIEUX CONSOMMER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5E9127-041B-4FE7-A835-BF03397088A2}"/>
              </a:ext>
            </a:extLst>
          </p:cNvPr>
          <p:cNvSpPr txBox="1"/>
          <p:nvPr/>
        </p:nvSpPr>
        <p:spPr>
          <a:xfrm>
            <a:off x="1897812" y="2231366"/>
            <a:ext cx="1840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1. </a:t>
            </a:r>
          </a:p>
          <a:p>
            <a:pPr algn="ctr"/>
            <a:r>
              <a:rPr lang="fr-FR" dirty="0">
                <a:latin typeface="Arial Black" panose="020B0A04020102020204" pitchFamily="34" charset="0"/>
              </a:rPr>
              <a:t>MIEUX RECYCLER</a:t>
            </a:r>
          </a:p>
        </p:txBody>
      </p:sp>
    </p:spTree>
    <p:extLst>
      <p:ext uri="{BB962C8B-B14F-4D97-AF65-F5344CB8AC3E}">
        <p14:creationId xmlns:p14="http://schemas.microsoft.com/office/powerpoint/2010/main" val="38433324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Collon</dc:creator>
  <cp:lastModifiedBy>Alexis Collon</cp:lastModifiedBy>
  <cp:revision>2</cp:revision>
  <dcterms:created xsi:type="dcterms:W3CDTF">2020-06-09T11:35:47Z</dcterms:created>
  <dcterms:modified xsi:type="dcterms:W3CDTF">2020-06-09T15:39:49Z</dcterms:modified>
</cp:coreProperties>
</file>